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3"/>
  </p:notesMasterIdLst>
  <p:sldIdLst>
    <p:sldId id="256" r:id="rId2"/>
    <p:sldId id="372" r:id="rId3"/>
    <p:sldId id="357" r:id="rId4"/>
    <p:sldId id="261" r:id="rId5"/>
    <p:sldId id="331" r:id="rId6"/>
    <p:sldId id="332" r:id="rId7"/>
    <p:sldId id="333" r:id="rId8"/>
    <p:sldId id="334" r:id="rId9"/>
    <p:sldId id="335" r:id="rId10"/>
    <p:sldId id="336" r:id="rId11"/>
    <p:sldId id="356" r:id="rId12"/>
    <p:sldId id="341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61" r:id="rId21"/>
    <p:sldId id="359" r:id="rId22"/>
    <p:sldId id="360" r:id="rId23"/>
    <p:sldId id="363" r:id="rId24"/>
    <p:sldId id="364" r:id="rId25"/>
    <p:sldId id="365" r:id="rId26"/>
    <p:sldId id="366" r:id="rId27"/>
    <p:sldId id="367" r:id="rId28"/>
    <p:sldId id="368" r:id="rId29"/>
    <p:sldId id="362" r:id="rId30"/>
    <p:sldId id="358" r:id="rId31"/>
    <p:sldId id="350" r:id="rId32"/>
    <p:sldId id="351" r:id="rId33"/>
    <p:sldId id="352" r:id="rId34"/>
    <p:sldId id="370" r:id="rId35"/>
    <p:sldId id="369" r:id="rId36"/>
    <p:sldId id="373" r:id="rId37"/>
    <p:sldId id="374" r:id="rId38"/>
    <p:sldId id="375" r:id="rId39"/>
    <p:sldId id="377" r:id="rId40"/>
    <p:sldId id="376" r:id="rId41"/>
    <p:sldId id="353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sya Rudas" initials="VR" lastIdx="1" clrIdx="0">
    <p:extLst>
      <p:ext uri="{19B8F6BF-5375-455C-9EA6-DF929625EA0E}">
        <p15:presenceInfo xmlns:p15="http://schemas.microsoft.com/office/powerpoint/2012/main" userId="S::v.rudas@spdua.onmicrosoft.com::7b0942be-d2e9-4442-a511-12ce150313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3C6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AB81EF-86A5-4C9D-AD6E-6AAD45F13D50}" v="16" dt="2018-10-15T11:01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2" autoAdjust="0"/>
    <p:restoredTop sz="88101" autoAdjust="0"/>
  </p:normalViewPr>
  <p:slideViewPr>
    <p:cSldViewPr snapToGrid="0">
      <p:cViewPr varScale="1">
        <p:scale>
          <a:sx n="195" d="100"/>
          <a:sy n="195" d="100"/>
        </p:scale>
        <p:origin x="3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ksandr Kucher" userId="fab28e3256927851" providerId="LiveId" clId="{859E095C-11D4-474B-AD94-88F67A5B7615}"/>
    <pc:docChg chg="undo custSel mod addSld delSld modSld sldOrd modSection">
      <pc:chgData name="Oleksandr Kucher" userId="fab28e3256927851" providerId="LiveId" clId="{859E095C-11D4-474B-AD94-88F67A5B7615}" dt="2018-08-16T22:21:37.260" v="697" actId="478"/>
      <pc:docMkLst>
        <pc:docMk/>
      </pc:docMkLst>
      <pc:sldChg chg="addSp delSp modSp add del">
        <pc:chgData name="Oleksandr Kucher" userId="fab28e3256927851" providerId="LiveId" clId="{859E095C-11D4-474B-AD94-88F67A5B7615}" dt="2018-08-16T22:18:04.329" v="647" actId="1076"/>
        <pc:sldMkLst>
          <pc:docMk/>
          <pc:sldMk cId="0" sldId="261"/>
        </pc:sldMkLst>
        <pc:spChg chg="add">
          <ac:chgData name="Oleksandr Kucher" userId="fab28e3256927851" providerId="LiveId" clId="{859E095C-11D4-474B-AD94-88F67A5B7615}" dt="2018-08-05T16:08:48.873" v="354" actId="1076"/>
          <ac:spMkLst>
            <pc:docMk/>
            <pc:sldMk cId="0" sldId="261"/>
            <ac:spMk id="4" creationId="{A0F1E91F-AA51-4C23-9E24-8ABFDBAE8C00}"/>
          </ac:spMkLst>
        </pc:spChg>
        <pc:spChg chg="mod">
          <ac:chgData name="Oleksandr Kucher" userId="fab28e3256927851" providerId="LiveId" clId="{859E095C-11D4-474B-AD94-88F67A5B7615}" dt="2018-08-05T16:08:29.839" v="353" actId="1076"/>
          <ac:spMkLst>
            <pc:docMk/>
            <pc:sldMk cId="0" sldId="261"/>
            <ac:spMk id="87" creationId="{00000000-0000-0000-0000-000000000000}"/>
          </ac:spMkLst>
        </pc:spChg>
        <pc:picChg chg="add mod">
          <ac:chgData name="Oleksandr Kucher" userId="fab28e3256927851" providerId="LiveId" clId="{859E095C-11D4-474B-AD94-88F67A5B7615}" dt="2018-08-16T22:18:04.329" v="647" actId="1076"/>
          <ac:picMkLst>
            <pc:docMk/>
            <pc:sldMk cId="0" sldId="261"/>
            <ac:picMk id="5" creationId="{11F5092D-3E5B-433E-BF69-FFC06FB67CB8}"/>
          </ac:picMkLst>
        </pc:picChg>
        <pc:picChg chg="del">
          <ac:chgData name="Oleksandr Kucher" userId="fab28e3256927851" providerId="LiveId" clId="{859E095C-11D4-474B-AD94-88F67A5B7615}" dt="2018-08-16T22:17:35.071" v="645" actId="478"/>
          <ac:picMkLst>
            <pc:docMk/>
            <pc:sldMk cId="0" sldId="261"/>
            <ac:picMk id="86" creationId="{00000000-0000-0000-0000-000000000000}"/>
          </ac:picMkLst>
        </pc:picChg>
      </pc:sldChg>
      <pc:sldChg chg="modSp add">
        <pc:chgData name="Oleksandr Kucher" userId="fab28e3256927851" providerId="LiveId" clId="{859E095C-11D4-474B-AD94-88F67A5B7615}" dt="2018-08-05T16:04:51.717" v="325" actId="20577"/>
        <pc:sldMkLst>
          <pc:docMk/>
          <pc:sldMk cId="0" sldId="289"/>
        </pc:sldMkLst>
        <pc:spChg chg="mod">
          <ac:chgData name="Oleksandr Kucher" userId="fab28e3256927851" providerId="LiveId" clId="{859E095C-11D4-474B-AD94-88F67A5B7615}" dt="2018-08-05T16:04:51.717" v="325" actId="20577"/>
          <ac:spMkLst>
            <pc:docMk/>
            <pc:sldMk cId="0" sldId="289"/>
            <ac:spMk id="57" creationId="{00000000-0000-0000-0000-000000000000}"/>
          </ac:spMkLst>
        </pc:spChg>
      </pc:sldChg>
      <pc:sldChg chg="addSp delSp modSp add ord">
        <pc:chgData name="Oleksandr Kucher" userId="fab28e3256927851" providerId="LiveId" clId="{859E095C-11D4-474B-AD94-88F67A5B7615}" dt="2018-08-16T22:21:02.657" v="695" actId="478"/>
        <pc:sldMkLst>
          <pc:docMk/>
          <pc:sldMk cId="978136418" sldId="305"/>
        </pc:sldMkLst>
        <pc:spChg chg="add">
          <ac:chgData name="Oleksandr Kucher" userId="fab28e3256927851" providerId="LiveId" clId="{859E095C-11D4-474B-AD94-88F67A5B7615}" dt="2018-08-05T16:26:56.008" v="536" actId="478"/>
          <ac:spMkLst>
            <pc:docMk/>
            <pc:sldMk cId="978136418" sldId="305"/>
            <ac:spMk id="4" creationId="{9F4A16BF-FD5C-4292-BFB4-2F76965DA364}"/>
          </ac:spMkLst>
        </pc:spChg>
        <pc:spChg chg="mod">
          <ac:chgData name="Oleksandr Kucher" userId="fab28e3256927851" providerId="LiveId" clId="{859E095C-11D4-474B-AD94-88F67A5B7615}" dt="2018-08-05T16:27:25.981" v="547" actId="404"/>
          <ac:spMkLst>
            <pc:docMk/>
            <pc:sldMk cId="978136418" sldId="305"/>
            <ac:spMk id="81" creationId="{00000000-0000-0000-0000-000000000000}"/>
          </ac:spMkLst>
        </pc:spChg>
        <pc:picChg chg="add">
          <ac:chgData name="Oleksandr Kucher" userId="fab28e3256927851" providerId="LiveId" clId="{859E095C-11D4-474B-AD94-88F67A5B7615}" dt="2018-08-16T22:21:02.657" v="695" actId="478"/>
          <ac:picMkLst>
            <pc:docMk/>
            <pc:sldMk cId="978136418" sldId="305"/>
            <ac:picMk id="5" creationId="{E6313054-5B59-4623-A623-26B636007193}"/>
          </ac:picMkLst>
        </pc:picChg>
        <pc:picChg chg="del">
          <ac:chgData name="Oleksandr Kucher" userId="fab28e3256927851" providerId="LiveId" clId="{859E095C-11D4-474B-AD94-88F67A5B7615}" dt="2018-08-16T22:21:00.934" v="694" actId="478"/>
          <ac:picMkLst>
            <pc:docMk/>
            <pc:sldMk cId="978136418" sldId="305"/>
            <ac:picMk id="80" creationId="{00000000-0000-0000-0000-000000000000}"/>
          </ac:picMkLst>
        </pc:picChg>
      </pc:sldChg>
    </pc:docChg>
  </pc:docChgLst>
  <pc:docChgLst>
    <pc:chgData name="Oleksandr Kucher" userId="fab28e3256927851" providerId="LiveId" clId="{DF3EC54F-2D41-4030-9062-07D2023849A3}"/>
    <pc:docChg chg="custSel modSld">
      <pc:chgData name="Oleksandr Kucher" userId="fab28e3256927851" providerId="LiveId" clId="{DF3EC54F-2D41-4030-9062-07D2023849A3}" dt="2018-08-19T07:55:36.523" v="18" actId="2085"/>
      <pc:docMkLst>
        <pc:docMk/>
      </pc:docMkLst>
      <pc:sldChg chg="modSp">
        <pc:chgData name="Oleksandr Kucher" userId="fab28e3256927851" providerId="LiveId" clId="{DF3EC54F-2D41-4030-9062-07D2023849A3}" dt="2018-08-18T21:49:02.081" v="11" actId="20577"/>
        <pc:sldMkLst>
          <pc:docMk/>
          <pc:sldMk cId="978136418" sldId="305"/>
        </pc:sldMkLst>
        <pc:spChg chg="mod">
          <ac:chgData name="Oleksandr Kucher" userId="fab28e3256927851" providerId="LiveId" clId="{DF3EC54F-2D41-4030-9062-07D2023849A3}" dt="2018-08-18T21:49:02.081" v="11" actId="20577"/>
          <ac:spMkLst>
            <pc:docMk/>
            <pc:sldMk cId="978136418" sldId="305"/>
            <ac:spMk id="81" creationId="{00000000-0000-0000-0000-000000000000}"/>
          </ac:spMkLst>
        </pc:spChg>
      </pc:sldChg>
    </pc:docChg>
  </pc:docChgLst>
  <pc:docChgLst>
    <pc:chgData name="Oleksandr Kucher" userId="fab28e3256927851" providerId="LiveId" clId="{D87030D0-89D4-4310-BBD4-73DCF589AC2D}"/>
    <pc:docChg chg="modSld">
      <pc:chgData name="Oleksandr Kucher" userId="fab28e3256927851" providerId="LiveId" clId="{D87030D0-89D4-4310-BBD4-73DCF589AC2D}" dt="2018-08-06T09:19:21.574" v="15" actId="20577"/>
      <pc:docMkLst>
        <pc:docMk/>
      </pc:docMkLst>
      <pc:sldChg chg="modSp">
        <pc:chgData name="Oleksandr Kucher" userId="fab28e3256927851" providerId="LiveId" clId="{D87030D0-89D4-4310-BBD4-73DCF589AC2D}" dt="2018-08-06T09:19:21.574" v="15" actId="20577"/>
        <pc:sldMkLst>
          <pc:docMk/>
          <pc:sldMk cId="0" sldId="289"/>
        </pc:sldMkLst>
        <pc:spChg chg="mod">
          <ac:chgData name="Oleksandr Kucher" userId="fab28e3256927851" providerId="LiveId" clId="{D87030D0-89D4-4310-BBD4-73DCF589AC2D}" dt="2018-08-06T09:19:21.574" v="15" actId="20577"/>
          <ac:spMkLst>
            <pc:docMk/>
            <pc:sldMk cId="0" sldId="289"/>
            <ac:spMk id="57" creationId="{00000000-0000-0000-0000-000000000000}"/>
          </ac:spMkLst>
        </pc:spChg>
      </pc:sldChg>
    </pc:docChg>
  </pc:docChgLst>
  <pc:docChgLst>
    <pc:chgData name="Oleksandr Kucher" userId="fab28e3256927851" providerId="LiveId" clId="{E9AB81EF-86A5-4C9D-AD6E-6AAD45F13D50}"/>
    <pc:docChg chg="custSel addSld modSld sldOrd">
      <pc:chgData name="Oleksandr Kucher" userId="fab28e3256927851" providerId="LiveId" clId="{E9AB81EF-86A5-4C9D-AD6E-6AAD45F13D50}" dt="2018-10-15T11:01:38.728" v="664"/>
      <pc:docMkLst>
        <pc:docMk/>
      </pc:docMkLst>
      <pc:sldChg chg="addSp delSp modSp">
        <pc:chgData name="Oleksandr Kucher" userId="fab28e3256927851" providerId="LiveId" clId="{E9AB81EF-86A5-4C9D-AD6E-6AAD45F13D50}" dt="2018-10-15T10:49:40.574" v="33" actId="27636"/>
        <pc:sldMkLst>
          <pc:docMk/>
          <pc:sldMk cId="1846360351" sldId="314"/>
        </pc:sldMkLst>
        <pc:spChg chg="mod">
          <ac:chgData name="Oleksandr Kucher" userId="fab28e3256927851" providerId="LiveId" clId="{E9AB81EF-86A5-4C9D-AD6E-6AAD45F13D50}" dt="2018-10-15T10:49:40.574" v="33" actId="27636"/>
          <ac:spMkLst>
            <pc:docMk/>
            <pc:sldMk cId="1846360351" sldId="314"/>
            <ac:spMk id="4" creationId="{2F877C5C-4D55-4E89-B834-928A615AA5A3}"/>
          </ac:spMkLst>
        </pc:spChg>
        <pc:spChg chg="add del mod">
          <ac:chgData name="Oleksandr Kucher" userId="fab28e3256927851" providerId="LiveId" clId="{E9AB81EF-86A5-4C9D-AD6E-6AAD45F13D50}" dt="2018-10-15T10:48:58.324" v="1"/>
          <ac:spMkLst>
            <pc:docMk/>
            <pc:sldMk cId="1846360351" sldId="314"/>
            <ac:spMk id="7" creationId="{EB7C18A0-C74C-4FA2-B6AD-82318943AC90}"/>
          </ac:spMkLst>
        </pc:spChg>
        <pc:picChg chg="del">
          <ac:chgData name="Oleksandr Kucher" userId="fab28e3256927851" providerId="LiveId" clId="{E9AB81EF-86A5-4C9D-AD6E-6AAD45F13D50}" dt="2018-10-15T10:48:53.653" v="0" actId="478"/>
          <ac:picMkLst>
            <pc:docMk/>
            <pc:sldMk cId="1846360351" sldId="314"/>
            <ac:picMk id="3" creationId="{8491C36F-F685-4D3A-9D7D-CFB120CC8439}"/>
          </ac:picMkLst>
        </pc:picChg>
        <pc:picChg chg="add mod">
          <ac:chgData name="Oleksandr Kucher" userId="fab28e3256927851" providerId="LiveId" clId="{E9AB81EF-86A5-4C9D-AD6E-6AAD45F13D50}" dt="2018-10-15T10:48:58.324" v="1"/>
          <ac:picMkLst>
            <pc:docMk/>
            <pc:sldMk cId="1846360351" sldId="314"/>
            <ac:picMk id="9" creationId="{EA67696A-B92D-40C8-8D81-690203258881}"/>
          </ac:picMkLst>
        </pc:picChg>
      </pc:sldChg>
      <pc:sldChg chg="addSp delSp modSp add ord">
        <pc:chgData name="Oleksandr Kucher" userId="fab28e3256927851" providerId="LiveId" clId="{E9AB81EF-86A5-4C9D-AD6E-6AAD45F13D50}" dt="2018-10-15T10:55:25.726" v="243"/>
        <pc:sldMkLst>
          <pc:docMk/>
          <pc:sldMk cId="3782669588" sldId="327"/>
        </pc:sldMkLst>
        <pc:spChg chg="mod">
          <ac:chgData name="Oleksandr Kucher" userId="fab28e3256927851" providerId="LiveId" clId="{E9AB81EF-86A5-4C9D-AD6E-6AAD45F13D50}" dt="2018-10-15T10:55:12.067" v="239" actId="20577"/>
          <ac:spMkLst>
            <pc:docMk/>
            <pc:sldMk cId="3782669588" sldId="327"/>
            <ac:spMk id="4" creationId="{2F877C5C-4D55-4E89-B834-928A615AA5A3}"/>
          </ac:spMkLst>
        </pc:spChg>
        <pc:spChg chg="add del mod">
          <ac:chgData name="Oleksandr Kucher" userId="fab28e3256927851" providerId="LiveId" clId="{E9AB81EF-86A5-4C9D-AD6E-6AAD45F13D50}" dt="2018-10-15T10:52:02.591" v="36"/>
          <ac:spMkLst>
            <pc:docMk/>
            <pc:sldMk cId="3782669588" sldId="327"/>
            <ac:spMk id="6" creationId="{66C9F6B6-61DC-4A38-8D7F-B7D8445F83C3}"/>
          </ac:spMkLst>
        </pc:spChg>
        <pc:picChg chg="add mod">
          <ac:chgData name="Oleksandr Kucher" userId="fab28e3256927851" providerId="LiveId" clId="{E9AB81EF-86A5-4C9D-AD6E-6AAD45F13D50}" dt="2018-10-15T10:52:02.591" v="36"/>
          <ac:picMkLst>
            <pc:docMk/>
            <pc:sldMk cId="3782669588" sldId="327"/>
            <ac:picMk id="7" creationId="{8F45D068-77E5-4DB0-8F79-3F7E081D54B6}"/>
          </ac:picMkLst>
        </pc:picChg>
        <pc:picChg chg="del">
          <ac:chgData name="Oleksandr Kucher" userId="fab28e3256927851" providerId="LiveId" clId="{E9AB81EF-86A5-4C9D-AD6E-6AAD45F13D50}" dt="2018-10-15T10:52:00.953" v="35" actId="478"/>
          <ac:picMkLst>
            <pc:docMk/>
            <pc:sldMk cId="3782669588" sldId="327"/>
            <ac:picMk id="9" creationId="{EA67696A-B92D-40C8-8D81-690203258881}"/>
          </ac:picMkLst>
        </pc:picChg>
      </pc:sldChg>
      <pc:sldChg chg="addSp delSp modSp add">
        <pc:chgData name="Oleksandr Kucher" userId="fab28e3256927851" providerId="LiveId" clId="{E9AB81EF-86A5-4C9D-AD6E-6AAD45F13D50}" dt="2018-10-15T10:57:18.232" v="313"/>
        <pc:sldMkLst>
          <pc:docMk/>
          <pc:sldMk cId="2506972140" sldId="328"/>
        </pc:sldMkLst>
        <pc:spChg chg="mod">
          <ac:chgData name="Oleksandr Kucher" userId="fab28e3256927851" providerId="LiveId" clId="{E9AB81EF-86A5-4C9D-AD6E-6AAD45F13D50}" dt="2018-10-15T10:56:51.311" v="311" actId="27636"/>
          <ac:spMkLst>
            <pc:docMk/>
            <pc:sldMk cId="2506972140" sldId="328"/>
            <ac:spMk id="4" creationId="{2F877C5C-4D55-4E89-B834-928A615AA5A3}"/>
          </ac:spMkLst>
        </pc:spChg>
        <pc:spChg chg="add del mod">
          <ac:chgData name="Oleksandr Kucher" userId="fab28e3256927851" providerId="LiveId" clId="{E9AB81EF-86A5-4C9D-AD6E-6AAD45F13D50}" dt="2018-10-15T10:57:18.232" v="313"/>
          <ac:spMkLst>
            <pc:docMk/>
            <pc:sldMk cId="2506972140" sldId="328"/>
            <ac:spMk id="6" creationId="{66B2E46D-2735-4842-A4FF-73EAD473BFE5}"/>
          </ac:spMkLst>
        </pc:spChg>
        <pc:picChg chg="del">
          <ac:chgData name="Oleksandr Kucher" userId="fab28e3256927851" providerId="LiveId" clId="{E9AB81EF-86A5-4C9D-AD6E-6AAD45F13D50}" dt="2018-10-15T10:57:16.801" v="312" actId="478"/>
          <ac:picMkLst>
            <pc:docMk/>
            <pc:sldMk cId="2506972140" sldId="328"/>
            <ac:picMk id="7" creationId="{8F45D068-77E5-4DB0-8F79-3F7E081D54B6}"/>
          </ac:picMkLst>
        </pc:picChg>
        <pc:picChg chg="add mod">
          <ac:chgData name="Oleksandr Kucher" userId="fab28e3256927851" providerId="LiveId" clId="{E9AB81EF-86A5-4C9D-AD6E-6AAD45F13D50}" dt="2018-10-15T10:57:18.232" v="313"/>
          <ac:picMkLst>
            <pc:docMk/>
            <pc:sldMk cId="2506972140" sldId="328"/>
            <ac:picMk id="9" creationId="{649DC19C-F139-4D16-9B21-F6E356192185}"/>
          </ac:picMkLst>
        </pc:picChg>
      </pc:sldChg>
      <pc:sldChg chg="addSp delSp modSp add">
        <pc:chgData name="Oleksandr Kucher" userId="fab28e3256927851" providerId="LiveId" clId="{E9AB81EF-86A5-4C9D-AD6E-6AAD45F13D50}" dt="2018-10-15T11:01:38.728" v="664"/>
        <pc:sldMkLst>
          <pc:docMk/>
          <pc:sldMk cId="2240505985" sldId="329"/>
        </pc:sldMkLst>
        <pc:spChg chg="mod">
          <ac:chgData name="Oleksandr Kucher" userId="fab28e3256927851" providerId="LiveId" clId="{E9AB81EF-86A5-4C9D-AD6E-6AAD45F13D50}" dt="2018-10-15T11:00:22.280" v="662" actId="20577"/>
          <ac:spMkLst>
            <pc:docMk/>
            <pc:sldMk cId="2240505985" sldId="329"/>
            <ac:spMk id="4" creationId="{2F877C5C-4D55-4E89-B834-928A615AA5A3}"/>
          </ac:spMkLst>
        </pc:spChg>
        <pc:spChg chg="add del mod">
          <ac:chgData name="Oleksandr Kucher" userId="fab28e3256927851" providerId="LiveId" clId="{E9AB81EF-86A5-4C9D-AD6E-6AAD45F13D50}" dt="2018-10-15T11:01:38.728" v="664"/>
          <ac:spMkLst>
            <pc:docMk/>
            <pc:sldMk cId="2240505985" sldId="329"/>
            <ac:spMk id="7" creationId="{0A968AD9-6640-420A-BB8B-31013616F20E}"/>
          </ac:spMkLst>
        </pc:spChg>
        <pc:picChg chg="del">
          <ac:chgData name="Oleksandr Kucher" userId="fab28e3256927851" providerId="LiveId" clId="{E9AB81EF-86A5-4C9D-AD6E-6AAD45F13D50}" dt="2018-10-15T11:00:24.934" v="663" actId="478"/>
          <ac:picMkLst>
            <pc:docMk/>
            <pc:sldMk cId="2240505985" sldId="329"/>
            <ac:picMk id="3" creationId="{4CC23E16-0AE8-4192-A11F-850CF5746FC9}"/>
          </ac:picMkLst>
        </pc:picChg>
        <pc:picChg chg="add mod">
          <ac:chgData name="Oleksandr Kucher" userId="fab28e3256927851" providerId="LiveId" clId="{E9AB81EF-86A5-4C9D-AD6E-6AAD45F13D50}" dt="2018-10-15T11:01:38.728" v="664"/>
          <ac:picMkLst>
            <pc:docMk/>
            <pc:sldMk cId="2240505985" sldId="329"/>
            <ac:picMk id="9" creationId="{B00E35EB-7838-40FC-9F31-C683BC2E2A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541E6-0256-43E9-BC00-FD6AEADE0B20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72ACF-8CBE-46E1-8319-40131CE74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768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795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24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2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00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3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994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87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66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1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657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3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2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4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61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24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8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703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118956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118956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520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90980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chemeClr val="accent6"/>
                </a:solidFill>
              </a:rPr>
              <a:t>“</a:t>
            </a:r>
            <a:endParaRPr sz="128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905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5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7430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286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525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95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A90B2C51-5890-490E-B5FE-9637AEB78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415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tbrains.com/plugin/1065-checkstyle-idea" TargetMode="External"/><Relationship Id="rId2" Type="http://schemas.openxmlformats.org/officeDocument/2006/relationships/hyperlink" Target="https://www.jetbrains.com/help/idea/managing-plugins.html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15-downloads.html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etbrains.com/toolbox-app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ignore#_description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lab.com/profile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lab.com/help" TargetMode="External"/><Relationship Id="rId4" Type="http://schemas.openxmlformats.org/officeDocument/2006/relationships/hyperlink" Target="https://try.github.i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hyperlink" Target="https://gitlab.com/vrudas/geekhub-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4892" y="1882600"/>
            <a:ext cx="10762216" cy="15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Lesson 1 - Gitlab + </a:t>
            </a:r>
            <a:r>
              <a:rPr lang="en-US" dirty="0" err="1"/>
              <a:t>Intellij</a:t>
            </a:r>
            <a:r>
              <a:rPr lang="en-US" dirty="0"/>
              <a:t> IDEA</a:t>
            </a:r>
            <a:br>
              <a:rPr lang="en-US" dirty="0"/>
            </a:b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10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22DC808E-9B21-42AA-B355-5E3854386AC4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“Setting” -&gt; “Repository” </a:t>
            </a:r>
            <a:r>
              <a:rPr lang="en-US" sz="2400">
                <a:solidFill>
                  <a:prstClr val="black"/>
                </a:solidFill>
              </a:rPr>
              <a:t>in sidebar menu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AAEDAF-CC71-6C43-8D7C-E69B70A8A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74" y="1563577"/>
            <a:ext cx="6232461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11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F1640BFA-649B-413E-A0C4-4698DFA589FC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Expand </a:t>
            </a:r>
            <a:r>
              <a:rPr lang="en-US" sz="2400" b="1" dirty="0">
                <a:solidFill>
                  <a:prstClr val="black"/>
                </a:solidFill>
              </a:rPr>
              <a:t>“Default Branch” </a:t>
            </a:r>
            <a:r>
              <a:rPr lang="en-US" sz="2400" dirty="0">
                <a:solidFill>
                  <a:prstClr val="black"/>
                </a:solidFill>
              </a:rPr>
              <a:t>section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Verify that “</a:t>
            </a:r>
            <a:r>
              <a:rPr lang="en-US" sz="2400" b="1" dirty="0">
                <a:solidFill>
                  <a:prstClr val="black"/>
                </a:solidFill>
              </a:rPr>
              <a:t>master</a:t>
            </a:r>
            <a:r>
              <a:rPr lang="en-US" sz="2400" dirty="0">
                <a:solidFill>
                  <a:prstClr val="black"/>
                </a:solidFill>
              </a:rPr>
              <a:t>” is selected as a </a:t>
            </a:r>
            <a:r>
              <a:rPr lang="en-US" sz="2400" dirty="0">
                <a:solidFill>
                  <a:srgbClr val="FF0000"/>
                </a:solidFill>
              </a:rPr>
              <a:t>default branch</a:t>
            </a:r>
            <a:r>
              <a:rPr lang="en-US" sz="2400" dirty="0">
                <a:solidFill>
                  <a:prstClr val="black"/>
                </a:solidFill>
              </a:rPr>
              <a:t> in your repository</a:t>
            </a:r>
          </a:p>
        </p:txBody>
      </p: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E872A845-E8A4-E845-834D-FD3F4CBB5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48" y="1690688"/>
            <a:ext cx="683208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12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FA0E0BB7-067F-4CEE-8334-88ABA9E01BAB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“Project”</a:t>
            </a:r>
            <a:r>
              <a:rPr lang="en-US" sz="2400" dirty="0">
                <a:solidFill>
                  <a:prstClr val="black"/>
                </a:solidFill>
              </a:rPr>
              <a:t> -&gt; </a:t>
            </a:r>
            <a:r>
              <a:rPr lang="en-US" sz="2400" b="1" dirty="0">
                <a:solidFill>
                  <a:prstClr val="black"/>
                </a:solidFill>
              </a:rPr>
              <a:t>“Details”</a:t>
            </a:r>
            <a:r>
              <a:rPr lang="en-US" sz="2400" dirty="0">
                <a:solidFill>
                  <a:prstClr val="black"/>
                </a:solidFill>
              </a:rPr>
              <a:t> in sidebar menu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Verify that all options in your repository are the same as on the screenshot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2B4F8E-D2E2-E540-AA5D-8CB36B9D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67" y="1769165"/>
            <a:ext cx="7175066" cy="43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94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13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F66D2345-2F7D-4108-8BE8-5C8D3B0DA56C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4877271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“Settings”</a:t>
            </a:r>
            <a:r>
              <a:rPr lang="en-US" sz="2400" dirty="0">
                <a:solidFill>
                  <a:prstClr val="black"/>
                </a:solidFill>
              </a:rPr>
              <a:t> -&gt; </a:t>
            </a:r>
            <a:r>
              <a:rPr lang="en-US" sz="2400" b="1" dirty="0">
                <a:solidFill>
                  <a:prstClr val="black"/>
                </a:solidFill>
              </a:rPr>
              <a:t>“Members”</a:t>
            </a:r>
            <a:r>
              <a:rPr lang="en-US" sz="2400" dirty="0">
                <a:solidFill>
                  <a:prstClr val="black"/>
                </a:solidFill>
              </a:rPr>
              <a:t> in sidebar menu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</a:t>
            </a:r>
            <a:r>
              <a:rPr lang="en-US" sz="2400" b="1" dirty="0" err="1">
                <a:solidFill>
                  <a:prstClr val="black"/>
                </a:solidFill>
              </a:rPr>
              <a:t>y.brahinets</a:t>
            </a:r>
            <a:r>
              <a:rPr lang="en-US" sz="2400" b="1" dirty="0">
                <a:solidFill>
                  <a:prstClr val="black"/>
                </a:solidFill>
              </a:rPr>
              <a:t>, </a:t>
            </a:r>
            <a:r>
              <a:rPr lang="en-US" sz="2400" b="1" dirty="0" err="1">
                <a:solidFill>
                  <a:prstClr val="black"/>
                </a:solidFill>
              </a:rPr>
              <a:t>vrudas</a:t>
            </a:r>
            <a:r>
              <a:rPr lang="en-US" sz="2400" b="1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as </a:t>
            </a:r>
            <a:r>
              <a:rPr lang="en-US" sz="2400" b="1" dirty="0">
                <a:solidFill>
                  <a:prstClr val="black"/>
                </a:solidFill>
              </a:rPr>
              <a:t>Reporter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“Add to project”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94B15-0BC2-EE47-9C75-0A230D18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9" y="1690688"/>
            <a:ext cx="5956174" cy="36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9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14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45542BD3-E249-4202-97AB-7721C568D56B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“Project”</a:t>
            </a:r>
            <a:r>
              <a:rPr lang="en-US" sz="2400" dirty="0">
                <a:solidFill>
                  <a:prstClr val="black"/>
                </a:solidFill>
              </a:rPr>
              <a:t> -&gt; </a:t>
            </a:r>
            <a:r>
              <a:rPr lang="en-US" sz="2400" b="1" dirty="0">
                <a:solidFill>
                  <a:prstClr val="black"/>
                </a:solidFill>
              </a:rPr>
              <a:t>“Details”</a:t>
            </a:r>
            <a:r>
              <a:rPr lang="en-US" sz="2400" dirty="0">
                <a:solidFill>
                  <a:prstClr val="black"/>
                </a:solidFill>
              </a:rPr>
              <a:t> in sidebar menu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HTTPS </a:t>
            </a:r>
            <a:r>
              <a:rPr lang="en-US" sz="2400" dirty="0">
                <a:solidFill>
                  <a:prstClr val="black"/>
                </a:solidFill>
              </a:rPr>
              <a:t>type of link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Copy link to your repository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F9E9BD-B4FF-EC42-8CC4-354309B3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1613694"/>
            <a:ext cx="7267008" cy="44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15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1659132B-D882-4BC9-87AC-77DDF1CB5CAA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Open </a:t>
            </a:r>
            <a:r>
              <a:rPr lang="en-US" sz="2400" b="1" dirty="0" err="1">
                <a:solidFill>
                  <a:prstClr val="black"/>
                </a:solidFill>
              </a:rPr>
              <a:t>Intellij</a:t>
            </a:r>
            <a:r>
              <a:rPr lang="en-US" sz="2400" b="1" dirty="0">
                <a:solidFill>
                  <a:prstClr val="black"/>
                </a:solidFill>
              </a:rPr>
              <a:t> IDEA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“Get from Version Control”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“Git”</a:t>
            </a:r>
          </a:p>
        </p:txBody>
      </p:sp>
      <p:pic>
        <p:nvPicPr>
          <p:cNvPr id="15" name="Picture 1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C943EBD-A6AE-B54D-ACDE-538EC7AC5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63" y="1879258"/>
            <a:ext cx="6729944" cy="43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16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A5EAA3DB-B5CC-406C-824E-1858FC665666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Paste copied link of repository into just opened window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“Clone”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99D3B0-0995-D647-AB09-8BD0BE4A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36" y="1853778"/>
            <a:ext cx="6477397" cy="421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3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17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pic>
        <p:nvPicPr>
          <p:cNvPr id="8" name="Місце для вмісту 2">
            <a:extLst>
              <a:ext uri="{FF2B5EF4-FFF2-40B4-BE49-F238E27FC236}">
                <a16:creationId xmlns:a16="http://schemas.microsoft.com/office/drawing/2014/main" id="{0304BF81-7B51-4041-AAAD-D128E794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34" y="2080313"/>
            <a:ext cx="4346307" cy="26878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C2FB821E-99F7-41DC-B201-ACE9152AECB8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Input your login and password for </a:t>
            </a:r>
            <a:r>
              <a:rPr lang="en-US" sz="2400" b="1">
                <a:solidFill>
                  <a:prstClr val="black"/>
                </a:solidFill>
              </a:rPr>
              <a:t>Gitlab.com</a:t>
            </a:r>
            <a:r>
              <a:rPr lang="en-US" sz="2400">
                <a:solidFill>
                  <a:prstClr val="black"/>
                </a:solidFill>
              </a:rPr>
              <a:t> if required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13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18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pic>
        <p:nvPicPr>
          <p:cNvPr id="6" name="Місце для вмісту 12">
            <a:extLst>
              <a:ext uri="{FF2B5EF4-FFF2-40B4-BE49-F238E27FC236}">
                <a16:creationId xmlns:a16="http://schemas.microsoft.com/office/drawing/2014/main" id="{87DBAD93-5DF3-479D-9992-0713DD76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11" y="1690688"/>
            <a:ext cx="5764882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A950DF04-CB5E-4E5D-8127-49B707EB935D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Choose </a:t>
            </a:r>
            <a:r>
              <a:rPr lang="en-US" sz="2400" b="1">
                <a:solidFill>
                  <a:prstClr val="black"/>
                </a:solidFill>
              </a:rPr>
              <a:t>“Create project from existing source”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“Next”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19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Import project into IDEA</a:t>
            </a:r>
          </a:p>
        </p:txBody>
      </p:sp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E485C9D7-284B-4EF9-8550-B7FAC30F60C8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your project and press </a:t>
            </a:r>
            <a:r>
              <a:rPr lang="en-US" sz="2400" b="1" dirty="0">
                <a:solidFill>
                  <a:prstClr val="black"/>
                </a:solidFill>
              </a:rPr>
              <a:t>“</a:t>
            </a:r>
            <a:r>
              <a:rPr lang="en-US" sz="2400" b="1" dirty="0" err="1">
                <a:solidFill>
                  <a:prstClr val="black"/>
                </a:solidFill>
              </a:rPr>
              <a:t>Ctrl+Enter</a:t>
            </a:r>
            <a:r>
              <a:rPr lang="en-US" sz="2400" b="1" dirty="0">
                <a:solidFill>
                  <a:prstClr val="black"/>
                </a:solidFill>
              </a:rPr>
              <a:t>”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“Project”</a:t>
            </a:r>
            <a:r>
              <a:rPr lang="en-US" sz="2400" dirty="0">
                <a:solidFill>
                  <a:prstClr val="black"/>
                </a:solidFill>
              </a:rPr>
              <a:t> tab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Add new JDK for IDEA by clicking </a:t>
            </a:r>
            <a:r>
              <a:rPr lang="en-US" sz="2400" b="1" dirty="0">
                <a:solidFill>
                  <a:prstClr val="black"/>
                </a:solidFill>
              </a:rPr>
              <a:t>“Edit” </a:t>
            </a:r>
            <a:r>
              <a:rPr lang="en-US" sz="2400" dirty="0">
                <a:solidFill>
                  <a:prstClr val="black"/>
                </a:solidFill>
              </a:rPr>
              <a:t>button, if required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JDK 15</a:t>
            </a:r>
            <a:r>
              <a:rPr lang="en-US" sz="2400" dirty="0">
                <a:solidFill>
                  <a:prstClr val="black"/>
                </a:solidFill>
              </a:rPr>
              <a:t> for your project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</a:t>
            </a:r>
            <a:r>
              <a:rPr lang="en-US" sz="2400" b="1" dirty="0">
                <a:solidFill>
                  <a:prstClr val="black"/>
                </a:solidFill>
              </a:rPr>
              <a:t>“Project language level”</a:t>
            </a:r>
            <a:r>
              <a:rPr lang="en-US" sz="2400" dirty="0">
                <a:solidFill>
                  <a:prstClr val="black"/>
                </a:solidFill>
              </a:rPr>
              <a:t>: 15 – Text blocks…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“OK”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DAC168-D2C8-E043-B2A7-87A046760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185" y="2057400"/>
            <a:ext cx="6525848" cy="32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2855-4ADE-7047-9E66-3B376DE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209EC-8C70-5740-AE79-2E5112A6E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Download, install and setup required software</a:t>
            </a:r>
          </a:p>
          <a:p>
            <a:r>
              <a:rPr lang="en-UA" dirty="0"/>
              <a:t>Create GitLab account</a:t>
            </a:r>
          </a:p>
          <a:p>
            <a:r>
              <a:rPr lang="en-UA" dirty="0"/>
              <a:t>Fork course repository</a:t>
            </a:r>
          </a:p>
          <a:p>
            <a:r>
              <a:rPr lang="en-UA" dirty="0"/>
              <a:t>Configure checkstyle plugin for IDEA</a:t>
            </a:r>
          </a:p>
          <a:p>
            <a:r>
              <a:rPr lang="en-UA" dirty="0"/>
              <a:t>Add support of “.gitignore” in project</a:t>
            </a:r>
          </a:p>
          <a:p>
            <a:r>
              <a:rPr lang="en-UA" dirty="0"/>
              <a:t>Make a first commit/push</a:t>
            </a:r>
          </a:p>
          <a:p>
            <a:r>
              <a:rPr lang="en-UA" dirty="0"/>
              <a:t>(optional) Take a screenshot of homework result</a:t>
            </a:r>
          </a:p>
          <a:p>
            <a:r>
              <a:rPr lang="en-UA" dirty="0"/>
              <a:t>Create a Gitlab Issue with attached screenshot and assign to a lector</a:t>
            </a: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3DF06-3CE9-B64E-80F3-D669006124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3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FE08C1-1AC9-8846-AA17-7C7BA7998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CheckStyle plugin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6FB14-C29D-B844-9886-7EFBC9AA7BF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62688"/>
            <a:ext cx="731837" cy="417512"/>
          </a:xfrm>
        </p:spPr>
        <p:txBody>
          <a:bodyPr/>
          <a:lstStyle/>
          <a:p>
            <a:fld id="{A90B2C51-5890-490E-B5FE-9637AEB78E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1"/>
            <a:ext cx="10453937" cy="4736400"/>
          </a:xfrm>
        </p:spPr>
        <p:txBody>
          <a:bodyPr/>
          <a:lstStyle/>
          <a:p>
            <a:r>
              <a:rPr lang="en-UA" dirty="0"/>
              <a:t>How to install plugin in Intellij IDEA -&gt; </a:t>
            </a:r>
            <a:r>
              <a:rPr lang="en-GB" dirty="0">
                <a:hlinkClick r:id="rId2"/>
              </a:rPr>
              <a:t>https://www.jetbrains.com/help/idea/managing-plugins.html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Install required </a:t>
            </a:r>
            <a:r>
              <a:rPr lang="en-GB" dirty="0" err="1"/>
              <a:t>CheckStyle</a:t>
            </a:r>
            <a:r>
              <a:rPr lang="en-GB" dirty="0"/>
              <a:t> plugin:</a:t>
            </a:r>
          </a:p>
          <a:p>
            <a:pPr lvl="1"/>
            <a:r>
              <a:rPr lang="en-GB" dirty="0">
                <a:hlinkClick r:id="rId3"/>
              </a:rPr>
              <a:t>https://plugins.jetbrains.com/plugin/1065-checkstyle-idea</a:t>
            </a:r>
            <a:endParaRPr lang="en-GB" dirty="0"/>
          </a:p>
          <a:p>
            <a:pPr lvl="1"/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83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4301333" cy="4736400"/>
          </a:xfrm>
        </p:spPr>
        <p:txBody>
          <a:bodyPr/>
          <a:lstStyle/>
          <a:p>
            <a:r>
              <a:rPr lang="en-UA" dirty="0"/>
              <a:t>Go to IDEA Preferences (</a:t>
            </a:r>
            <a:r>
              <a:rPr lang="en-UA" b="1" dirty="0"/>
              <a:t>Ctrl + Alt + S</a:t>
            </a:r>
            <a:r>
              <a:rPr lang="en-UA" dirty="0"/>
              <a:t>)</a:t>
            </a:r>
          </a:p>
          <a:p>
            <a:r>
              <a:rPr lang="en-UA" dirty="0"/>
              <a:t>Find CheckStyle settings</a:t>
            </a:r>
          </a:p>
          <a:p>
            <a:r>
              <a:rPr lang="en-UA" dirty="0"/>
              <a:t>Set CheckStyle version “</a:t>
            </a:r>
            <a:r>
              <a:rPr lang="en-UA" b="1" dirty="0"/>
              <a:t>8.36.2</a:t>
            </a:r>
            <a:r>
              <a:rPr lang="en-UA" dirty="0"/>
              <a:t>” (</a:t>
            </a:r>
            <a:r>
              <a:rPr lang="en-UA" dirty="0">
                <a:solidFill>
                  <a:srgbClr val="FF0000"/>
                </a:solidFill>
              </a:rPr>
              <a:t>important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C4F80EA-8F86-F743-A593-EEE94C456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42" y="1621051"/>
            <a:ext cx="6363034" cy="42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37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Add custom checkstyle rules(</a:t>
            </a:r>
            <a:r>
              <a:rPr lang="en-UA" u="sng" dirty="0"/>
              <a:t>/config/checkstyle/checkstyle.xml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A50E96-8E74-0D4E-B3C2-1D2B2F726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49" y="2562598"/>
            <a:ext cx="5977241" cy="40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Add custom checkstyle rules(</a:t>
            </a:r>
            <a:r>
              <a:rPr lang="en-UA" u="sng" dirty="0"/>
              <a:t>/config/checkstyle/checkstyle.xml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391934A1-F6D6-1447-B796-C87A674A5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77" y="2427219"/>
            <a:ext cx="5874523" cy="42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45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Add custom checkstyle rules(</a:t>
            </a:r>
            <a:r>
              <a:rPr lang="en-UA" u="sng" dirty="0"/>
              <a:t>/config/checkstyle/checkstyle.xml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C5433B-14B8-0546-9027-821C1DB06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14" y="2444703"/>
            <a:ext cx="5690058" cy="41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Add custom checkstyle rules(</a:t>
            </a:r>
            <a:r>
              <a:rPr lang="en-UA" u="sng" dirty="0"/>
              <a:t>/config/checkstyle/checkstyle.xml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D44AFE-7664-0F4F-AADD-FA6BC9496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472238"/>
            <a:ext cx="5807624" cy="42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Add custom checkstyle rules(</a:t>
            </a:r>
            <a:r>
              <a:rPr lang="en-UA" u="sng" dirty="0"/>
              <a:t>/config/checkstyle/checkstyle.xml</a:t>
            </a:r>
            <a:r>
              <a:rPr lang="en-U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53E9BA-8456-194B-BD06-AFA20F822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71" y="2424910"/>
            <a:ext cx="5872938" cy="42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Setup CheckStyle Plugin for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Set a “GeekHub Checks” as a default for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8F3AE7-4008-3F41-AF3B-E6BBA42D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77" y="2363384"/>
            <a:ext cx="5957846" cy="431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5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F63EA7-95EE-8842-B387-3C8EF4618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.gitignore and first commit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524B4-CA9A-5047-8FDC-F1F7DF988B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62688"/>
            <a:ext cx="731837" cy="417512"/>
          </a:xfrm>
        </p:spPr>
        <p:txBody>
          <a:bodyPr/>
          <a:lstStyle/>
          <a:p>
            <a:fld id="{A90B2C51-5890-490E-B5FE-9637AEB78E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3D273B-7B13-E74A-9AAF-F6E45FF2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Required Software to Download and Install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09CB6-7593-D440-8930-834A3F1E0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1"/>
            <a:ext cx="10545377" cy="4736400"/>
          </a:xfrm>
        </p:spPr>
        <p:txBody>
          <a:bodyPr/>
          <a:lstStyle/>
          <a:p>
            <a:r>
              <a:rPr lang="en-UA" dirty="0"/>
              <a:t>Git -&gt; </a:t>
            </a:r>
            <a:r>
              <a:rPr lang="en-GB" dirty="0">
                <a:hlinkClick r:id="rId2"/>
              </a:rPr>
              <a:t>https://git-scm.com/downloads</a:t>
            </a:r>
            <a:endParaRPr lang="en-GB" dirty="0"/>
          </a:p>
          <a:p>
            <a:r>
              <a:rPr lang="en-GB" dirty="0"/>
              <a:t>JDK -&gt; </a:t>
            </a:r>
            <a:r>
              <a:rPr lang="en-GB" dirty="0">
                <a:hlinkClick r:id="rId3"/>
              </a:rPr>
              <a:t>https://www.oracle.com/java/technologies/javase-jdk15-downloads.html</a:t>
            </a:r>
            <a:endParaRPr lang="en-GB" dirty="0"/>
          </a:p>
          <a:p>
            <a:r>
              <a:rPr lang="en-GB" dirty="0" err="1"/>
              <a:t>Intellij</a:t>
            </a:r>
            <a:r>
              <a:rPr lang="en-GB" dirty="0"/>
              <a:t> IDEA Community Edition -&gt; </a:t>
            </a:r>
            <a:r>
              <a:rPr lang="en-GB" dirty="0">
                <a:hlinkClick r:id="rId4"/>
              </a:rPr>
              <a:t>https://www.jetbrains.com/toolbox-app/</a:t>
            </a:r>
            <a:endParaRPr lang="en-GB" dirty="0"/>
          </a:p>
          <a:p>
            <a:endParaRPr lang="en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2FA57-3776-524E-9CE6-AEF25AC08A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0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4F21-B740-FD4F-8AC2-8B21DF62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Create .gitignore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EAFCE-7EEE-D649-9212-D1B655C08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 info about </a:t>
            </a:r>
            <a:r>
              <a:rPr lang="en-GB" dirty="0">
                <a:hlinkClick r:id="rId2"/>
              </a:rPr>
              <a:t>.gitignore</a:t>
            </a:r>
            <a:endParaRPr lang="en-GB" dirty="0"/>
          </a:p>
          <a:p>
            <a:r>
              <a:rPr lang="en-GB" dirty="0"/>
              <a:t>Create .</a:t>
            </a:r>
            <a:r>
              <a:rPr lang="en-GB" dirty="0" err="1"/>
              <a:t>gitignore</a:t>
            </a:r>
            <a:r>
              <a:rPr lang="en-GB" dirty="0"/>
              <a:t> file in a root of project folder</a:t>
            </a:r>
          </a:p>
          <a:p>
            <a:r>
              <a:rPr lang="en-GB" dirty="0"/>
              <a:t>Add those lines:</a:t>
            </a:r>
          </a:p>
          <a:p>
            <a:pPr marL="152396" indent="0">
              <a:buNone/>
            </a:pPr>
            <a:r>
              <a:rPr lang="en-GB" dirty="0"/>
              <a:t>.idea</a:t>
            </a:r>
            <a:br>
              <a:rPr lang="en-GB" dirty="0"/>
            </a:br>
            <a:r>
              <a:rPr lang="en-GB" dirty="0"/>
              <a:t>*.</a:t>
            </a:r>
            <a:r>
              <a:rPr lang="en-GB" dirty="0" err="1"/>
              <a:t>iml</a:t>
            </a:r>
            <a:br>
              <a:rPr lang="en-GB" dirty="0"/>
            </a:br>
            <a:r>
              <a:rPr lang="en-GB" dirty="0"/>
              <a:t>out/</a:t>
            </a:r>
            <a:br>
              <a:rPr lang="en-GB" dirty="0"/>
            </a:br>
            <a:r>
              <a:rPr lang="en-GB" dirty="0"/>
              <a:t>build/</a:t>
            </a:r>
            <a:br>
              <a:rPr lang="en-GB" dirty="0"/>
            </a:br>
            <a:r>
              <a:rPr lang="en-GB" dirty="0"/>
              <a:t>classes/</a:t>
            </a:r>
            <a:br>
              <a:rPr lang="en-GB" dirty="0"/>
            </a:br>
            <a:r>
              <a:rPr lang="en-GB" dirty="0"/>
              <a:t>.</a:t>
            </a:r>
            <a:r>
              <a:rPr lang="en-GB" dirty="0" err="1"/>
              <a:t>gradle</a:t>
            </a:r>
            <a:br>
              <a:rPr lang="en-GB" dirty="0"/>
            </a:br>
            <a:r>
              <a:rPr lang="en-GB" dirty="0"/>
              <a:t>/libs/</a:t>
            </a:r>
            <a:br>
              <a:rPr lang="en-GB" dirty="0"/>
            </a:b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8741B-FB69-F64C-82D1-1733E32EC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01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31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First Commit and Push to Git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859FF7C3-D6FD-4742-8AC0-79D9565F7B6D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4385355" cy="381158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You have made some changes, it’s time to commit and push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Press </a:t>
            </a:r>
            <a:r>
              <a:rPr lang="en-US" sz="2400" b="1" dirty="0">
                <a:solidFill>
                  <a:prstClr val="black"/>
                </a:solidFill>
              </a:rPr>
              <a:t>“</a:t>
            </a:r>
            <a:r>
              <a:rPr lang="en-US" sz="2400" b="1" dirty="0" err="1">
                <a:solidFill>
                  <a:prstClr val="black"/>
                </a:solidFill>
              </a:rPr>
              <a:t>Ctrl+K</a:t>
            </a:r>
            <a:r>
              <a:rPr lang="en-US" sz="2400" b="1" dirty="0">
                <a:solidFill>
                  <a:prstClr val="black"/>
                </a:solidFill>
              </a:rPr>
              <a:t>”</a:t>
            </a:r>
            <a:r>
              <a:rPr lang="en-US" sz="2400" dirty="0">
                <a:solidFill>
                  <a:prstClr val="black"/>
                </a:solidFill>
              </a:rPr>
              <a:t> to make commit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Choose files that should be committed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Type understandable and informative </a:t>
            </a:r>
            <a:r>
              <a:rPr lang="en-US" sz="2400" b="1" dirty="0">
                <a:solidFill>
                  <a:prstClr val="black"/>
                </a:solidFill>
              </a:rPr>
              <a:t>“L## Commit Message”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Check checkboxes: </a:t>
            </a:r>
            <a:r>
              <a:rPr lang="en-US" sz="2400" b="1" dirty="0">
                <a:solidFill>
                  <a:prstClr val="black"/>
                </a:solidFill>
              </a:rPr>
              <a:t>“Perform code analysis”,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b="1" dirty="0">
                <a:solidFill>
                  <a:prstClr val="black"/>
                </a:solidFill>
              </a:rPr>
              <a:t>“Check TODO”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b="1" dirty="0">
                <a:solidFill>
                  <a:prstClr val="black"/>
                </a:solidFill>
              </a:rPr>
              <a:t>“Scan with </a:t>
            </a:r>
            <a:r>
              <a:rPr lang="en-US" sz="2400" b="1" dirty="0" err="1">
                <a:solidFill>
                  <a:prstClr val="black"/>
                </a:solidFill>
              </a:rPr>
              <a:t>CheckStyle</a:t>
            </a:r>
            <a:r>
              <a:rPr lang="en-US" sz="2400" b="1" dirty="0">
                <a:solidFill>
                  <a:prstClr val="black"/>
                </a:solidFill>
              </a:rPr>
              <a:t>”</a:t>
            </a: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</a:t>
            </a:r>
            <a:r>
              <a:rPr lang="en-US" sz="2400" b="1" dirty="0">
                <a:solidFill>
                  <a:prstClr val="black"/>
                </a:solidFill>
              </a:rPr>
              <a:t>“Commit”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390606-AAC4-3546-B851-5C5301B2F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71" y="1432569"/>
            <a:ext cx="4564441" cy="48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32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First Commit and Push to Git</a:t>
            </a:r>
          </a:p>
        </p:txBody>
      </p:sp>
      <p:pic>
        <p:nvPicPr>
          <p:cNvPr id="8" name="Місце для вмісту 12">
            <a:extLst>
              <a:ext uri="{FF2B5EF4-FFF2-40B4-BE49-F238E27FC236}">
                <a16:creationId xmlns:a16="http://schemas.microsoft.com/office/drawing/2014/main" id="{465E53B1-E26D-44FE-89BA-C46063A1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51" y="1027906"/>
            <a:ext cx="2798132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C11B66F0-B781-4323-80B1-4912443AA811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Do not commit anything if you got some error or warning message 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81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33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First Commit and Push to Git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28B36BC9-30F7-48CA-935D-04615EDD70F2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Press </a:t>
            </a:r>
            <a:r>
              <a:rPr lang="en-US" sz="2400" b="1">
                <a:solidFill>
                  <a:prstClr val="black"/>
                </a:solidFill>
              </a:rPr>
              <a:t>“Ctrl+Shift+K” </a:t>
            </a:r>
            <a:r>
              <a:rPr lang="en-US" sz="2400">
                <a:solidFill>
                  <a:prstClr val="black"/>
                </a:solidFill>
              </a:rPr>
              <a:t>to push changes to remote repository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“Push”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3328F9B-1936-8D46-8111-FCE8CBC7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12" y="2018474"/>
            <a:ext cx="6048366" cy="39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54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CCB4-8A13-B241-961C-70FB36B01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Homework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97840-1000-4D49-9FBD-079CDB7A444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62688"/>
            <a:ext cx="731837" cy="417512"/>
          </a:xfrm>
        </p:spPr>
        <p:txBody>
          <a:bodyPr/>
          <a:lstStyle/>
          <a:p>
            <a:fld id="{A90B2C51-5890-490E-B5FE-9637AEB78E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44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C300B-8738-7E4B-A5A0-ABFC01C9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477851"/>
            <a:ext cx="10617223" cy="1143200"/>
          </a:xfrm>
        </p:spPr>
        <p:txBody>
          <a:bodyPr/>
          <a:lstStyle/>
          <a:p>
            <a:r>
              <a:rPr lang="en-UA" dirty="0"/>
              <a:t>(optional) Take a Screenshot of your project with completed 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6C06E-E948-4A42-8460-EE624E835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8" y="1831451"/>
            <a:ext cx="10192681" cy="4736400"/>
          </a:xfrm>
        </p:spPr>
        <p:txBody>
          <a:bodyPr/>
          <a:lstStyle/>
          <a:p>
            <a:r>
              <a:rPr lang="en-UA" dirty="0"/>
              <a:t>Screenshot must contain </a:t>
            </a:r>
          </a:p>
          <a:p>
            <a:pPr lvl="1"/>
            <a:r>
              <a:rPr lang="en-UA" dirty="0"/>
              <a:t>Name of your project on your computer</a:t>
            </a:r>
          </a:p>
          <a:p>
            <a:pPr lvl="1"/>
            <a:r>
              <a:rPr lang="en-UA" dirty="0"/>
              <a:t>Committed ”</a:t>
            </a:r>
            <a:r>
              <a:rPr lang="en-UA" b="1" dirty="0"/>
              <a:t>.gitignore</a:t>
            </a:r>
            <a:r>
              <a:rPr lang="en-UA" dirty="0"/>
              <a:t>” file</a:t>
            </a:r>
          </a:p>
          <a:p>
            <a:pPr lvl="1"/>
            <a:r>
              <a:rPr lang="en-UA" dirty="0"/>
              <a:t>Configured “GeekHub Checks” Checkstyle rules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4AAD4-32B3-A942-8973-7D299BFE40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49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C8B86D-BAD1-8B4F-B0FD-205DB4B5D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GitLab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0AEA7-4CB3-B047-A934-CAFCEFB2288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62688"/>
            <a:ext cx="731837" cy="417512"/>
          </a:xfrm>
        </p:spPr>
        <p:txBody>
          <a:bodyPr/>
          <a:lstStyle/>
          <a:p>
            <a:fld id="{A90B2C51-5890-490E-B5FE-9637AEB78E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6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2F9E9-A0D8-2D49-BA47-5FC342BB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Create issue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074C5-AA20-EA45-9485-0BD5F1B05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41A86-3E48-914C-99BB-80CA86F15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0A224AA-53B9-C244-9EBA-16EE6B7F0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00" y="2008077"/>
            <a:ext cx="7721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2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2F9E9-A0D8-2D49-BA47-5FC342BB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Create issue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074C5-AA20-EA45-9485-0BD5F1B0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1831451"/>
            <a:ext cx="4405834" cy="4736400"/>
          </a:xfrm>
        </p:spPr>
        <p:txBody>
          <a:bodyPr/>
          <a:lstStyle/>
          <a:p>
            <a:r>
              <a:rPr lang="en-UA" dirty="0"/>
              <a:t>Title: L## Homework Review</a:t>
            </a:r>
          </a:p>
          <a:p>
            <a:r>
              <a:rPr lang="en-UA" dirty="0"/>
              <a:t>Assignee: Lector that was on 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41A86-3E48-914C-99BB-80CA86F15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E612049-8189-FA49-934A-64137983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29" y="1972491"/>
            <a:ext cx="6092304" cy="44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9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2F9E9-A0D8-2D49-BA47-5FC342BB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(optional) Attach Homework screenshot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074C5-AA20-EA45-9485-0BD5F1B0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00" y="1831451"/>
            <a:ext cx="4405834" cy="4736400"/>
          </a:xfrm>
        </p:spPr>
        <p:txBody>
          <a:bodyPr/>
          <a:lstStyle/>
          <a:p>
            <a:pPr marL="152396" indent="0">
              <a:buNone/>
            </a:pPr>
            <a:endParaRPr lang="en-U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41A86-3E48-914C-99BB-80CA86F15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8DB5575-D2A9-C04A-B9E2-07A85F6B7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8" y="1881050"/>
            <a:ext cx="5517552" cy="3775167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1F689A-8465-DA46-B4B4-07336A4D3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72" y="1831451"/>
            <a:ext cx="5470371" cy="40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1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530600" y="1453800"/>
            <a:ext cx="11130800" cy="3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Go to </a:t>
            </a:r>
            <a:r>
              <a:rPr lang="en-US" sz="2800" dirty="0">
                <a:solidFill>
                  <a:prstClr val="black"/>
                </a:solidFill>
                <a:hlinkClick r:id="rId3"/>
              </a:rPr>
              <a:t>https://gitlab.com</a:t>
            </a:r>
            <a:endParaRPr lang="en-US" sz="28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Register using your </a:t>
            </a:r>
            <a:r>
              <a:rPr lang="en-US" sz="2800" b="1" dirty="0">
                <a:solidFill>
                  <a:prstClr val="black"/>
                </a:solidFill>
              </a:rPr>
              <a:t>Full Name </a:t>
            </a:r>
            <a:r>
              <a:rPr lang="en-US" sz="2800" dirty="0">
                <a:solidFill>
                  <a:prstClr val="black"/>
                </a:solidFill>
              </a:rPr>
              <a:t>(ex. Vasya Rudas)</a:t>
            </a: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Go to </a:t>
            </a:r>
            <a:r>
              <a:rPr lang="en-US" sz="2800" dirty="0">
                <a:solidFill>
                  <a:prstClr val="black"/>
                </a:solidFill>
                <a:hlinkClick r:id="rId4"/>
              </a:rPr>
              <a:t>https://gitlab.com/profile</a:t>
            </a:r>
            <a:endParaRPr lang="en-US" sz="28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Upload your photo (same as for </a:t>
            </a:r>
            <a:r>
              <a:rPr lang="en-US" sz="2800" b="1" dirty="0">
                <a:solidFill>
                  <a:prstClr val="black"/>
                </a:solidFill>
              </a:rPr>
              <a:t>slack</a:t>
            </a:r>
            <a:r>
              <a:rPr lang="en-US" sz="2800" dirty="0">
                <a:solidFill>
                  <a:prstClr val="black"/>
                </a:solidFill>
              </a:rPr>
              <a:t>) as avatar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0F1E91F-AA51-4C23-9E24-8ABFDBAE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Register on Gitlab.com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EE3064E6-5513-4588-A902-C82A91B42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2F9E9-A0D8-2D49-BA47-5FC342BBA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Suubmit issue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074C5-AA20-EA45-9485-0BD5F1B0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1"/>
            <a:ext cx="10115833" cy="4736400"/>
          </a:xfrm>
        </p:spPr>
        <p:txBody>
          <a:bodyPr/>
          <a:lstStyle/>
          <a:p>
            <a:r>
              <a:rPr lang="en-UA" dirty="0"/>
              <a:t>Check all required fields and submit issue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41A86-3E48-914C-99BB-80CA86F15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0B2C51-5890-490E-B5FE-9637AEB78E72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AE9FDB8-928B-B441-B77D-7917533BE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83" y="2400167"/>
            <a:ext cx="5550263" cy="40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0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0C50-E6E1-4F41-9062-1A164F20A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https://git-scm.com/book/en/v2</a:t>
            </a:r>
            <a:endParaRPr lang="en-US" dirty="0"/>
          </a:p>
          <a:p>
            <a:r>
              <a:rPr lang="en-US" dirty="0">
                <a:hlinkClick r:id="rId4"/>
              </a:rPr>
              <a:t>https://try.github.io</a:t>
            </a:r>
          </a:p>
          <a:p>
            <a:r>
              <a:rPr lang="en-US" dirty="0">
                <a:solidFill>
                  <a:srgbClr val="3C6B9A"/>
                </a:solidFill>
                <a:hlinkClick r:id="rId5"/>
              </a:rPr>
              <a:t>https://gitlab.com/help</a:t>
            </a:r>
            <a:endParaRPr lang="en-US" dirty="0">
              <a:solidFill>
                <a:srgbClr val="3C6B9A"/>
              </a:solidFill>
            </a:endParaRPr>
          </a:p>
          <a:p>
            <a:endParaRPr lang="en-US" dirty="0">
              <a:hlinkClick r:id="rId4"/>
            </a:endParaRPr>
          </a:p>
          <a:p>
            <a:endParaRPr lang="en-UA" dirty="0"/>
          </a:p>
        </p:txBody>
      </p:sp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9B28FFBD-4206-40C6-B36C-8AF15FB5188D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Login to </a:t>
            </a:r>
            <a:r>
              <a:rPr lang="en-US" sz="2400" dirty="0">
                <a:solidFill>
                  <a:prstClr val="black"/>
                </a:solidFill>
                <a:hlinkClick r:id="rId3"/>
              </a:rPr>
              <a:t>https://gitlab.com</a:t>
            </a: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Go to </a:t>
            </a:r>
            <a:r>
              <a:rPr lang="en-US" sz="2400" dirty="0">
                <a:solidFill>
                  <a:prstClr val="black"/>
                </a:solidFill>
                <a:hlinkClick r:id="rId4"/>
              </a:rPr>
              <a:t>https://gitlab.com/vrudas/geekhub-x</a:t>
            </a:r>
            <a:endParaRPr lang="en-US" sz="2400" dirty="0">
              <a:solidFill>
                <a:prstClr val="black"/>
              </a:solidFill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Click “</a:t>
            </a:r>
            <a:r>
              <a:rPr lang="en-US" sz="2400" b="1" dirty="0">
                <a:solidFill>
                  <a:prstClr val="black"/>
                </a:solidFill>
              </a:rPr>
              <a:t>Fork “</a:t>
            </a:r>
            <a:r>
              <a:rPr lang="en-US" sz="2400" dirty="0">
                <a:solidFill>
                  <a:prstClr val="black"/>
                </a:solidFill>
              </a:rPr>
              <a:t> button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Select your user as </a:t>
            </a:r>
            <a:r>
              <a:rPr lang="en-US" sz="2400" b="1" i="1" dirty="0">
                <a:solidFill>
                  <a:prstClr val="black"/>
                </a:solidFill>
              </a:rPr>
              <a:t>namespace to fork the project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5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2F2099-D7C4-434B-9D71-414ECDBE6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2057400"/>
            <a:ext cx="7267008" cy="26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6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A857D1-5E92-114F-A063-12A898B6C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24" y="2281359"/>
            <a:ext cx="9310551" cy="33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7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00AE48-A8B3-7343-A6BA-D64F4A0C6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" y="2164614"/>
            <a:ext cx="9951720" cy="36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8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sp>
        <p:nvSpPr>
          <p:cNvPr id="7" name="Місце для тексту 3">
            <a:extLst>
              <a:ext uri="{FF2B5EF4-FFF2-40B4-BE49-F238E27FC236}">
                <a16:creationId xmlns:a16="http://schemas.microsoft.com/office/drawing/2014/main" id="{D459A4DF-039B-4463-817D-BF4274EEC62D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“Setting” -&gt; “General” </a:t>
            </a:r>
            <a:r>
              <a:rPr lang="en-US" sz="2400">
                <a:solidFill>
                  <a:prstClr val="black"/>
                </a:solidFill>
              </a:rPr>
              <a:t>on the opened page in sidebar menu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64326E-C023-8D49-B17F-97E589B9B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48" y="1690688"/>
            <a:ext cx="6832085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2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ісце для номера слайда 4">
            <a:extLst>
              <a:ext uri="{FF2B5EF4-FFF2-40B4-BE49-F238E27FC236}">
                <a16:creationId xmlns:a16="http://schemas.microsoft.com/office/drawing/2014/main" id="{4AFE7773-4262-4605-B3A6-1FD76B56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433" y="6262577"/>
            <a:ext cx="731600" cy="418000"/>
          </a:xfrm>
        </p:spPr>
        <p:txBody>
          <a:bodyPr/>
          <a:lstStyle/>
          <a:p>
            <a:fld id="{A90B2C51-5890-490E-B5FE-9637AEB78E72}" type="slidenum">
              <a:rPr lang="en-US" smtClean="0"/>
              <a:t>9</a:t>
            </a:fld>
            <a:endParaRPr lang="en-US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81A69EA-7507-45B0-8963-5011AFE1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Fork </a:t>
            </a:r>
            <a:r>
              <a:rPr lang="en-US" b="1" dirty="0" err="1"/>
              <a:t>GeekHub</a:t>
            </a:r>
            <a:r>
              <a:rPr lang="en-US" b="1" dirty="0"/>
              <a:t> X repository</a:t>
            </a:r>
          </a:p>
        </p:txBody>
      </p:sp>
      <p:pic>
        <p:nvPicPr>
          <p:cNvPr id="8" name="Місце для вмісту 6">
            <a:extLst>
              <a:ext uri="{FF2B5EF4-FFF2-40B4-BE49-F238E27FC236}">
                <a16:creationId xmlns:a16="http://schemas.microsoft.com/office/drawing/2014/main" id="{007649A0-E18A-4E94-8777-533CA6896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98" y="987425"/>
            <a:ext cx="3271779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Місце для тексту 3">
            <a:extLst>
              <a:ext uri="{FF2B5EF4-FFF2-40B4-BE49-F238E27FC236}">
                <a16:creationId xmlns:a16="http://schemas.microsoft.com/office/drawing/2014/main" id="{85AD9B86-6922-48D7-919A-FECC04E0C464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Expand </a:t>
            </a:r>
            <a:r>
              <a:rPr lang="en-US" sz="2400" b="1">
                <a:solidFill>
                  <a:prstClr val="black"/>
                </a:solidFill>
              </a:rPr>
              <a:t>“Permissions” </a:t>
            </a:r>
            <a:r>
              <a:rPr lang="en-US" sz="2400">
                <a:solidFill>
                  <a:prstClr val="black"/>
                </a:solidFill>
              </a:rPr>
              <a:t>section</a:t>
            </a:r>
            <a:endParaRPr lang="en-US" sz="2400" b="1">
              <a:solidFill>
                <a:prstClr val="black"/>
              </a:solidFill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Change “</a:t>
            </a:r>
            <a:r>
              <a:rPr lang="en-US" sz="2400" b="1" i="1">
                <a:solidFill>
                  <a:prstClr val="black"/>
                </a:solidFill>
              </a:rPr>
              <a:t>Project visibility”</a:t>
            </a:r>
            <a:r>
              <a:rPr lang="en-US" sz="2400">
                <a:solidFill>
                  <a:prstClr val="black"/>
                </a:solidFill>
              </a:rPr>
              <a:t> to “</a:t>
            </a:r>
            <a:r>
              <a:rPr lang="en-US" sz="2400" b="1">
                <a:solidFill>
                  <a:prstClr val="black"/>
                </a:solidFill>
              </a:rPr>
              <a:t>Private”</a:t>
            </a: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prstClr val="black"/>
                </a:solidFill>
              </a:rPr>
              <a:t>Click </a:t>
            </a:r>
            <a:r>
              <a:rPr lang="en-US" sz="2400" b="1">
                <a:solidFill>
                  <a:prstClr val="black"/>
                </a:solidFill>
              </a:rPr>
              <a:t>“Save changes”</a:t>
            </a:r>
            <a:r>
              <a:rPr lang="en-US" sz="2400">
                <a:solidFill>
                  <a:prstClr val="black"/>
                </a:solidFill>
              </a:rPr>
              <a:t> button 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13828"/>
      </p:ext>
    </p:extLst>
  </p:cSld>
  <p:clrMapOvr>
    <a:masterClrMapping/>
  </p:clrMapOvr>
</p:sld>
</file>

<file path=ppt/theme/theme1.xml><?xml version="1.0" encoding="utf-8"?>
<a:theme xmlns:a="http://schemas.openxmlformats.org/drawingml/2006/main" name="gh9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Офіс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9" id="{9390503B-F057-4175-800F-788FC51FBFED}" vid="{A696FA48-F81C-448F-B043-25B82A445304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955</Words>
  <Application>Microsoft Macintosh PowerPoint</Application>
  <PresentationFormat>Widescreen</PresentationFormat>
  <Paragraphs>165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Lato</vt:lpstr>
      <vt:lpstr>Raleway</vt:lpstr>
      <vt:lpstr>gh9</vt:lpstr>
      <vt:lpstr>Lesson 1 - Gitlab + Intellij IDEA </vt:lpstr>
      <vt:lpstr>Homework</vt:lpstr>
      <vt:lpstr>Required Software to Download and Install</vt:lpstr>
      <vt:lpstr>Register on Gitlab.com</vt:lpstr>
      <vt:lpstr>Fork GeekHub X repository</vt:lpstr>
      <vt:lpstr>Fork GeekHub X repository</vt:lpstr>
      <vt:lpstr>Fork GeekHub X repository</vt:lpstr>
      <vt:lpstr>Fork GeekHub X repository</vt:lpstr>
      <vt:lpstr>Fork GeekHub X repository</vt:lpstr>
      <vt:lpstr>Fork GeekHub X repository</vt:lpstr>
      <vt:lpstr>Fork GeekHub X repository</vt:lpstr>
      <vt:lpstr>Fork GeekHub X repository</vt:lpstr>
      <vt:lpstr>Fork GeekHub X repository</vt:lpstr>
      <vt:lpstr>Import project into IDEA</vt:lpstr>
      <vt:lpstr>Import project into IDEA</vt:lpstr>
      <vt:lpstr>Import project into IDEA</vt:lpstr>
      <vt:lpstr>Import project into IDEA</vt:lpstr>
      <vt:lpstr>Import project into IDEA</vt:lpstr>
      <vt:lpstr>Import project into IDEA</vt:lpstr>
      <vt:lpstr>CheckStyle plugin</vt:lpstr>
      <vt:lpstr>Setup CheckStyle Plugin for IDEA</vt:lpstr>
      <vt:lpstr>Setup CheckStyle Plugin for IDEA</vt:lpstr>
      <vt:lpstr>Setup CheckStyle Plugin for IDEA</vt:lpstr>
      <vt:lpstr>Setup CheckStyle Plugin for IDEA</vt:lpstr>
      <vt:lpstr>Setup CheckStyle Plugin for IDEA</vt:lpstr>
      <vt:lpstr>Setup CheckStyle Plugin for IDEA</vt:lpstr>
      <vt:lpstr>Setup CheckStyle Plugin for IDEA</vt:lpstr>
      <vt:lpstr>Setup CheckStyle Plugin for IDEA</vt:lpstr>
      <vt:lpstr>.gitignore and first commit !</vt:lpstr>
      <vt:lpstr>Create .gitignore file</vt:lpstr>
      <vt:lpstr>First Commit and Push to Git</vt:lpstr>
      <vt:lpstr>First Commit and Push to Git</vt:lpstr>
      <vt:lpstr>First Commit and Push to Git</vt:lpstr>
      <vt:lpstr>Homework result</vt:lpstr>
      <vt:lpstr>(optional) Take a Screenshot of your project with completed homework</vt:lpstr>
      <vt:lpstr>GitLab issue</vt:lpstr>
      <vt:lpstr>Create issue</vt:lpstr>
      <vt:lpstr>Create issue</vt:lpstr>
      <vt:lpstr>(optional) Attach Homework screenshot</vt:lpstr>
      <vt:lpstr>Suubmit issue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 Lifecycle</dc:title>
  <dc:creator>Oleksandr Kucher</dc:creator>
  <cp:lastModifiedBy>Vasya Rudas</cp:lastModifiedBy>
  <cp:revision>77</cp:revision>
  <dcterms:created xsi:type="dcterms:W3CDTF">2018-07-23T22:21:14Z</dcterms:created>
  <dcterms:modified xsi:type="dcterms:W3CDTF">2020-10-18T20:10:08Z</dcterms:modified>
</cp:coreProperties>
</file>